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3"/>
  </p:notesMasterIdLst>
  <p:sldIdLst>
    <p:sldId id="5311" r:id="rId2"/>
    <p:sldId id="5312" r:id="rId3"/>
    <p:sldId id="5313" r:id="rId4"/>
    <p:sldId id="5314" r:id="rId5"/>
    <p:sldId id="5315" r:id="rId6"/>
    <p:sldId id="5316" r:id="rId7"/>
    <p:sldId id="5317" r:id="rId8"/>
    <p:sldId id="5318" r:id="rId9"/>
    <p:sldId id="5319" r:id="rId10"/>
    <p:sldId id="5320" r:id="rId11"/>
    <p:sldId id="5321" r:id="rId12"/>
    <p:sldId id="5322" r:id="rId13"/>
    <p:sldId id="5323" r:id="rId14"/>
    <p:sldId id="5324" r:id="rId15"/>
    <p:sldId id="5325" r:id="rId16"/>
    <p:sldId id="5326" r:id="rId17"/>
    <p:sldId id="5327" r:id="rId18"/>
    <p:sldId id="5328" r:id="rId19"/>
    <p:sldId id="5329" r:id="rId20"/>
    <p:sldId id="5330" r:id="rId21"/>
    <p:sldId id="5331" r:id="rId22"/>
    <p:sldId id="5332" r:id="rId23"/>
    <p:sldId id="5333" r:id="rId24"/>
    <p:sldId id="5334" r:id="rId25"/>
    <p:sldId id="5335" r:id="rId26"/>
    <p:sldId id="5336" r:id="rId27"/>
    <p:sldId id="5337" r:id="rId28"/>
    <p:sldId id="5338" r:id="rId29"/>
    <p:sldId id="5339" r:id="rId30"/>
    <p:sldId id="5340" r:id="rId31"/>
    <p:sldId id="5341" r:id="rId32"/>
    <p:sldId id="5342" r:id="rId33"/>
    <p:sldId id="5343" r:id="rId34"/>
    <p:sldId id="5344" r:id="rId35"/>
    <p:sldId id="5345" r:id="rId36"/>
    <p:sldId id="5346" r:id="rId37"/>
    <p:sldId id="5347" r:id="rId38"/>
    <p:sldId id="5348" r:id="rId39"/>
    <p:sldId id="5349" r:id="rId40"/>
    <p:sldId id="5350" r:id="rId41"/>
    <p:sldId id="5351" r:id="rId42"/>
    <p:sldId id="5352" r:id="rId43"/>
    <p:sldId id="5353" r:id="rId44"/>
    <p:sldId id="5354" r:id="rId45"/>
    <p:sldId id="5355" r:id="rId46"/>
    <p:sldId id="5356" r:id="rId47"/>
    <p:sldId id="5357" r:id="rId48"/>
    <p:sldId id="5358" r:id="rId49"/>
    <p:sldId id="5359" r:id="rId50"/>
    <p:sldId id="5360" r:id="rId51"/>
    <p:sldId id="5361" r:id="rId5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6DFB721-F28D-4A44-A0D7-684177739EBA}">
          <p14:sldIdLst>
            <p14:sldId id="5311"/>
            <p14:sldId id="5312"/>
            <p14:sldId id="5313"/>
            <p14:sldId id="5314"/>
            <p14:sldId id="5315"/>
            <p14:sldId id="5316"/>
            <p14:sldId id="5317"/>
            <p14:sldId id="5318"/>
            <p14:sldId id="5319"/>
            <p14:sldId id="5320"/>
            <p14:sldId id="5321"/>
            <p14:sldId id="5322"/>
            <p14:sldId id="5323"/>
            <p14:sldId id="5324"/>
            <p14:sldId id="5325"/>
            <p14:sldId id="5326"/>
            <p14:sldId id="5327"/>
            <p14:sldId id="5328"/>
            <p14:sldId id="5329"/>
            <p14:sldId id="5330"/>
            <p14:sldId id="5331"/>
            <p14:sldId id="5332"/>
            <p14:sldId id="5333"/>
            <p14:sldId id="5334"/>
            <p14:sldId id="5335"/>
            <p14:sldId id="5336"/>
            <p14:sldId id="5337"/>
            <p14:sldId id="5338"/>
            <p14:sldId id="5339"/>
            <p14:sldId id="5340"/>
            <p14:sldId id="5341"/>
            <p14:sldId id="5342"/>
            <p14:sldId id="5343"/>
            <p14:sldId id="5344"/>
            <p14:sldId id="5345"/>
            <p14:sldId id="5346"/>
            <p14:sldId id="5347"/>
            <p14:sldId id="5348"/>
            <p14:sldId id="5349"/>
            <p14:sldId id="5350"/>
            <p14:sldId id="5351"/>
            <p14:sldId id="5352"/>
            <p14:sldId id="5353"/>
            <p14:sldId id="5354"/>
            <p14:sldId id="5355"/>
            <p14:sldId id="5356"/>
            <p14:sldId id="5357"/>
            <p14:sldId id="5358"/>
            <p14:sldId id="5359"/>
            <p14:sldId id="5360"/>
            <p14:sldId id="536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94E5"/>
    <a:srgbClr val="155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87703" autoAdjust="0"/>
  </p:normalViewPr>
  <p:slideViewPr>
    <p:cSldViewPr>
      <p:cViewPr varScale="1">
        <p:scale>
          <a:sx n="140" d="100"/>
          <a:sy n="140" d="100"/>
        </p:scale>
        <p:origin x="-1050" y="-90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64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0FC5F-E40B-42B8-A784-CB6B56CE9B8A}" type="datetimeFigureOut">
              <a:rPr lang="en-US" smtClean="0"/>
              <a:pPr/>
              <a:t>7/29/2018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8C3E9-3812-4090-88A3-40A74861DB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09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286000" y="2343151"/>
            <a:ext cx="6172200" cy="142077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286000" y="3752492"/>
            <a:ext cx="6172200" cy="10287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8050371" y="832948"/>
            <a:ext cx="1714500" cy="381000"/>
          </a:xfrm>
        </p:spPr>
        <p:txBody>
          <a:bodyPr/>
          <a:lstStyle/>
          <a:p>
            <a:fld id="{17873DE0-5A73-451A-8CB5-723F9493F1AD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7/29/2018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534469" y="3088246"/>
            <a:ext cx="2743200" cy="384048"/>
          </a:xfr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51435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51435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51435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51435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106344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>
            <a:off x="914400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854112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51435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10668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直接连接符 21"/>
          <p:cNvSpPr>
            <a:spLocks noChangeShapeType="1"/>
          </p:cNvSpPr>
          <p:nvPr/>
        </p:nvSpPr>
        <p:spPr bwMode="auto">
          <a:xfrm>
            <a:off x="9113856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51435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609600" y="2571750"/>
            <a:ext cx="1295400" cy="97155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309632" y="3650064"/>
            <a:ext cx="641424" cy="481068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椭圆 23"/>
          <p:cNvSpPr/>
          <p:nvPr/>
        </p:nvSpPr>
        <p:spPr bwMode="auto">
          <a:xfrm>
            <a:off x="1091080" y="4125474"/>
            <a:ext cx="137160" cy="10287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椭圆 25"/>
          <p:cNvSpPr/>
          <p:nvPr/>
        </p:nvSpPr>
        <p:spPr bwMode="auto">
          <a:xfrm>
            <a:off x="1664208" y="4341114"/>
            <a:ext cx="274320" cy="20574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椭圆 24"/>
          <p:cNvSpPr/>
          <p:nvPr/>
        </p:nvSpPr>
        <p:spPr>
          <a:xfrm>
            <a:off x="1905000" y="3371850"/>
            <a:ext cx="365760" cy="27432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3696527"/>
            <a:ext cx="609600" cy="388143"/>
          </a:xfrm>
        </p:spPr>
        <p:txBody>
          <a:bodyPr/>
          <a:lstStyle/>
          <a:p>
            <a:fld id="{457AAC0D-ECF2-46B3-B4F6-278917C97CB6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3DE0-5A73-451A-8CB5-723F9493F1AD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7/29/2018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AC0D-ECF2-46B3-B4F6-278917C97CB6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1676400" cy="4388644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3DE0-5A73-451A-8CB5-723F9493F1AD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7/29/2018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AC0D-ECF2-46B3-B4F6-278917C97CB6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7467600" cy="3655314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7873DE0-5A73-451A-8CB5-723F9493F1AD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7/29/2018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457AAC0D-ECF2-46B3-B4F6-278917C97CB6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0" y="2171701"/>
            <a:ext cx="6172200" cy="1540193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0" y="3757613"/>
            <a:ext cx="6172200" cy="10287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8049006" y="830199"/>
            <a:ext cx="1714500" cy="381000"/>
          </a:xfrm>
        </p:spPr>
        <p:txBody>
          <a:bodyPr/>
          <a:lstStyle/>
          <a:p>
            <a:fld id="{17873DE0-5A73-451A-8CB5-723F9493F1AD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7/29/2018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534656" y="3086100"/>
            <a:ext cx="2743200" cy="384048"/>
          </a:xfr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51435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51435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51435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51435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106344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接连接符 13"/>
          <p:cNvSpPr>
            <a:spLocks noChangeShapeType="1"/>
          </p:cNvSpPr>
          <p:nvPr/>
        </p:nvSpPr>
        <p:spPr bwMode="auto">
          <a:xfrm>
            <a:off x="914400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854112" y="0"/>
            <a:ext cx="0" cy="51435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51435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直接连接符 16"/>
          <p:cNvSpPr>
            <a:spLocks noChangeShapeType="1"/>
          </p:cNvSpPr>
          <p:nvPr/>
        </p:nvSpPr>
        <p:spPr bwMode="auto">
          <a:xfrm>
            <a:off x="10668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51435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椭圆 18"/>
          <p:cNvSpPr/>
          <p:nvPr/>
        </p:nvSpPr>
        <p:spPr bwMode="auto">
          <a:xfrm>
            <a:off x="609600" y="2571750"/>
            <a:ext cx="1295400" cy="97155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椭圆 19"/>
          <p:cNvSpPr/>
          <p:nvPr/>
        </p:nvSpPr>
        <p:spPr bwMode="auto">
          <a:xfrm>
            <a:off x="1324704" y="3650064"/>
            <a:ext cx="641424" cy="481068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1091080" y="4125474"/>
            <a:ext cx="137160" cy="10287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椭圆 21"/>
          <p:cNvSpPr/>
          <p:nvPr/>
        </p:nvSpPr>
        <p:spPr bwMode="auto">
          <a:xfrm>
            <a:off x="1664208" y="4343400"/>
            <a:ext cx="274320" cy="20574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879040" y="3359916"/>
            <a:ext cx="365760" cy="27432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直接连接符 25"/>
          <p:cNvSpPr>
            <a:spLocks noChangeShapeType="1"/>
          </p:cNvSpPr>
          <p:nvPr/>
        </p:nvSpPr>
        <p:spPr bwMode="auto">
          <a:xfrm>
            <a:off x="9097944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3696527"/>
            <a:ext cx="609600" cy="388143"/>
          </a:xfrm>
        </p:spPr>
        <p:txBody>
          <a:bodyPr/>
          <a:lstStyle/>
          <a:p>
            <a:fld id="{457AAC0D-ECF2-46B3-B4F6-278917C97CB6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3DE0-5A73-451A-8CB5-723F9493F1AD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7/29/2018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AC0D-ECF2-46B3-B4F6-278917C97CB6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200150"/>
            <a:ext cx="3657600" cy="342900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270248" y="1200150"/>
            <a:ext cx="3657600" cy="342900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7543800" cy="85725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3DE0-5A73-451A-8CB5-723F9493F1AD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7/29/2018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AC0D-ECF2-46B3-B4F6-278917C97CB6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1771650"/>
            <a:ext cx="3657600" cy="291465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371975" y="1771650"/>
            <a:ext cx="3657600" cy="291465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"/>
          </p:nvPr>
        </p:nvSpPr>
        <p:spPr>
          <a:xfrm>
            <a:off x="457200" y="1177290"/>
            <a:ext cx="3657600" cy="4937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3"/>
          </p:nvPr>
        </p:nvSpPr>
        <p:spPr>
          <a:xfrm>
            <a:off x="4343400" y="1177290"/>
            <a:ext cx="3657600" cy="49377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7873DE0-5A73-451A-8CB5-723F9493F1AD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7/29/2018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57AAC0D-ECF2-46B3-B4F6-278917C97CB6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3DE0-5A73-451A-8CB5-723F9493F1AD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7/29/2018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AC0D-ECF2-46B3-B4F6-278917C97CB6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4160520" y="2343150"/>
            <a:ext cx="473202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12280" y="205740"/>
            <a:ext cx="1527048" cy="373761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2484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6192296" y="0"/>
            <a:ext cx="0" cy="5143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椭圆 13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"/>
          </p:nvPr>
        </p:nvSpPr>
        <p:spPr>
          <a:xfrm>
            <a:off x="304800" y="205740"/>
            <a:ext cx="5638800" cy="4745736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7873DE0-5A73-451A-8CB5-723F9493F1AD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7/29/2018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457AAC0D-ECF2-46B3-B4F6-278917C97CB6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椭圆 12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4138803" y="2343150"/>
            <a:ext cx="473202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51435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CN" altLang="en-US" dirty="0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65798" y="198596"/>
            <a:ext cx="1524000" cy="3717036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直接连接符 18"/>
          <p:cNvSpPr>
            <a:spLocks noChangeShapeType="1"/>
          </p:cNvSpPr>
          <p:nvPr/>
        </p:nvSpPr>
        <p:spPr bwMode="auto">
          <a:xfrm>
            <a:off x="62484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6192296" y="0"/>
            <a:ext cx="0" cy="51435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7873DE0-5A73-451A-8CB5-723F9493F1AD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7/29/2018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57AAC0D-ECF2-46B3-B4F6-278917C97CB6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8763000" y="0"/>
            <a:ext cx="0" cy="51435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467600" cy="85725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7467600" cy="365531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7873DE0-5A73-451A-8CB5-723F9493F1AD}" type="datetimeFigureOut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7/29/2018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76200" y="0"/>
            <a:ext cx="0" cy="51435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991600" y="0"/>
            <a:ext cx="0" cy="51435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51435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15400" y="0"/>
            <a:ext cx="0" cy="51435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椭圆 11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457AAC0D-ECF2-46B3-B4F6-278917C97CB6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8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2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2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9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3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7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3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3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8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2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6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8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6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6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7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8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9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4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9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7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9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9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2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2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9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2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2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9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5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2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6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3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3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5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2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7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2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8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3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1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giveness - Proclaim Slide Images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3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凸显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10332</TotalTime>
  <Words>0</Words>
  <Application>Microsoft Office PowerPoint</Application>
  <PresentationFormat>全屏显示(16:9)</PresentationFormat>
  <Paragraphs>0</Paragraphs>
  <Slides>51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2" baseType="lpstr">
      <vt:lpstr>凸显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 Wang</dc:creator>
  <cp:lastModifiedBy>wangyao</cp:lastModifiedBy>
  <cp:revision>611</cp:revision>
  <dcterms:created xsi:type="dcterms:W3CDTF">2015-05-01T23:16:10Z</dcterms:created>
  <dcterms:modified xsi:type="dcterms:W3CDTF">2018-07-29T21:38:08Z</dcterms:modified>
</cp:coreProperties>
</file>